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4"/>
  </p:sldMasterIdLst>
  <p:notesMasterIdLst>
    <p:notesMasterId r:id="rId9"/>
  </p:notesMasterIdLst>
  <p:sldIdLst>
    <p:sldId id="256" r:id="rId5"/>
    <p:sldId id="257" r:id="rId6"/>
    <p:sldId id="258" r:id="rId7"/>
    <p:sldId id="259" r:id="rId8"/>
  </p:sldIdLst>
  <p:sldSz cx="9144000" cy="5143500" type="screen16x9"/>
  <p:notesSz cx="6858000" cy="9144000"/>
  <p:embeddedFontLs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Raleway" panose="020B0604020202020204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63" y="405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5cc5d6947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5cc5d6947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5cc5d6947_0_2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5cc5d6947_0_2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c367fa69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c367fa69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50063" y="2136325"/>
            <a:ext cx="7688100" cy="20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du projet EEG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Traitement de signal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05840" y="42596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400" b="1">
                <a:solidFill>
                  <a:schemeClr val="dk1"/>
                </a:solidFill>
              </a:rPr>
              <a:t>CAMPOS CASARES Melvin, VAN DE WALLE Hubert, MIESSE Clément, SHATSKIY Filipp</a:t>
            </a:r>
            <a:endParaRPr sz="14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813" y="527675"/>
            <a:ext cx="2308376" cy="230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casque EMOTIV et logiciel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75" y="1853850"/>
            <a:ext cx="3995524" cy="24797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4497975" y="2434825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EMOTIV EPOC + 14 channel EEG</a:t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4359000" y="4517525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Software : EMOTIV Developer Academic with EMOTIV PRO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L’objectif 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973" y="2025675"/>
            <a:ext cx="2641175" cy="158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 rotWithShape="1">
          <a:blip r:embed="rId4">
            <a:alphaModFix/>
          </a:blip>
          <a:srcRect b="77471"/>
          <a:stretch/>
        </p:blipFill>
        <p:spPr>
          <a:xfrm>
            <a:off x="362625" y="3777575"/>
            <a:ext cx="6045726" cy="7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1050" y="2195975"/>
            <a:ext cx="2769550" cy="1846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ondes alpha</a:t>
            </a:r>
            <a:endParaRPr/>
          </a:p>
        </p:txBody>
      </p:sp>
      <p:sp>
        <p:nvSpPr>
          <p:cNvPr id="110" name="Google Shape;110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</a:rPr>
              <a:t>Se mesure entre 8 et 12 Hz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</a:rPr>
              <a:t>Observé lors de la fermeture de yeux et que le sujet se détend</a:t>
            </a:r>
            <a:endParaRPr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>
              <a:solidFill>
                <a:srgbClr val="000000"/>
              </a:solidFill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500" y="3033238"/>
            <a:ext cx="2857500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AF53CA579EA94081E908478B081ED7" ma:contentTypeVersion="0" ma:contentTypeDescription="Crée un document." ma:contentTypeScope="" ma:versionID="bd457833be4fc3387165c04300e870b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3d6ca9f312fcd1c0ab10337cdbdb72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1D544EF-55C0-4D58-A797-140F86E7871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BC12548-DDAF-475A-82E2-A0D28F6885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63929F0-EAE0-4F3D-B5CB-45925C647A6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Office PowerPoint</Application>
  <PresentationFormat>Affichage à l'écran (16:9)</PresentationFormat>
  <Paragraphs>11</Paragraphs>
  <Slides>4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8" baseType="lpstr">
      <vt:lpstr>Raleway</vt:lpstr>
      <vt:lpstr>Lato</vt:lpstr>
      <vt:lpstr>Arial</vt:lpstr>
      <vt:lpstr>Streamline</vt:lpstr>
      <vt:lpstr> Présentation du projet EEG Traitement de signal</vt:lpstr>
      <vt:lpstr>Le casque EMOTIV et logiciel</vt:lpstr>
      <vt:lpstr>L’objectif </vt:lpstr>
      <vt:lpstr>Les ondes alpha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Présentation du projet EEG Traitement de signal</dc:title>
  <cp:lastModifiedBy>Melvin Campos Casares</cp:lastModifiedBy>
  <cp:revision>1</cp:revision>
  <dcterms:modified xsi:type="dcterms:W3CDTF">2019-12-10T13:00:14Z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0x01010029AF53CA579EA94081E908478B081ED7</vt:lpwstr>
  </property>
</Properties>
</file>